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08264cf0ba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cdd845c5044b9"/>
  </p:sldMasterIdLst>
  <p:sldIdLst>
    <p:sldId xmlns:r="http://schemas.openxmlformats.org/officeDocument/2006/relationships" id="256" r:id="R2195e88c14cc4889"/>
    <p:sldId xmlns:r="http://schemas.openxmlformats.org/officeDocument/2006/relationships" id="257" r:id="R694680a00501425b"/>
    <p:sldId xmlns:r="http://schemas.openxmlformats.org/officeDocument/2006/relationships" id="258" r:id="R629318c234584535"/>
    <p:sldId xmlns:r="http://schemas.openxmlformats.org/officeDocument/2006/relationships" id="259" r:id="R7430b3ec853846cb"/>
    <p:sldId xmlns:r="http://schemas.openxmlformats.org/officeDocument/2006/relationships" id="260" r:id="R35b0c5a446ac485a"/>
    <p:sldId xmlns:r="http://schemas.openxmlformats.org/officeDocument/2006/relationships" id="261" r:id="R206ea3746666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cdd845c5044b9" /><Relationship Type="http://schemas.openxmlformats.org/officeDocument/2006/relationships/slide" Target="/ppt/slides/slide1.xml" Id="R2195e88c14cc4889" /><Relationship Type="http://schemas.openxmlformats.org/officeDocument/2006/relationships/slide" Target="/ppt/slides/slide2.xml" Id="R694680a00501425b" /><Relationship Type="http://schemas.openxmlformats.org/officeDocument/2006/relationships/slide" Target="/ppt/slides/slide3.xml" Id="R629318c234584535" /><Relationship Type="http://schemas.openxmlformats.org/officeDocument/2006/relationships/slide" Target="/ppt/slides/slide4.xml" Id="R7430b3ec853846cb" /><Relationship Type="http://schemas.openxmlformats.org/officeDocument/2006/relationships/slide" Target="/ppt/slides/slide5.xml" Id="R35b0c5a446ac485a" /><Relationship Type="http://schemas.openxmlformats.org/officeDocument/2006/relationships/slide" Target="/ppt/slides/slide6.xml" Id="R206ea3746666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dd6fdfd24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71cd04a484d2d" /><Relationship Type="http://schemas.openxmlformats.org/officeDocument/2006/relationships/theme" Target="/ppt/slideMasters/theme/theme1.xml" Id="R24de09bf4b4e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171cd04a48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b90de632342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0281c6235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e4daeaa70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2761f1d78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2fbff1a846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10744b78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Riddarhaugen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5216 Lepsøy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815 526 422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