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2844ea66544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12535b5cf444e"/>
  </p:sldMasterIdLst>
  <p:sldIdLst>
    <p:sldId xmlns:r="http://schemas.openxmlformats.org/officeDocument/2006/relationships" id="256" r:id="R61d02e1c3f4e49f5"/>
    <p:sldId xmlns:r="http://schemas.openxmlformats.org/officeDocument/2006/relationships" id="257" r:id="Ra0665b97853f45f5"/>
    <p:sldId xmlns:r="http://schemas.openxmlformats.org/officeDocument/2006/relationships" id="258" r:id="R3624202d75ef4695"/>
    <p:sldId xmlns:r="http://schemas.openxmlformats.org/officeDocument/2006/relationships" id="259" r:id="R5ce8e7a97a344541"/>
    <p:sldId xmlns:r="http://schemas.openxmlformats.org/officeDocument/2006/relationships" id="260" r:id="R94468d6749b348c1"/>
    <p:sldId xmlns:r="http://schemas.openxmlformats.org/officeDocument/2006/relationships" id="261" r:id="Rb11bc4f741534bbd"/>
    <p:sldId xmlns:r="http://schemas.openxmlformats.org/officeDocument/2006/relationships" id="262" r:id="R74baa2f97c6d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12535b5cf444e" /><Relationship Type="http://schemas.openxmlformats.org/officeDocument/2006/relationships/slide" Target="/ppt/slides/slide1.xml" Id="R61d02e1c3f4e49f5" /><Relationship Type="http://schemas.openxmlformats.org/officeDocument/2006/relationships/slide" Target="/ppt/slides/slide2.xml" Id="Ra0665b97853f45f5" /><Relationship Type="http://schemas.openxmlformats.org/officeDocument/2006/relationships/slide" Target="/ppt/slides/slide3.xml" Id="R3624202d75ef4695" /><Relationship Type="http://schemas.openxmlformats.org/officeDocument/2006/relationships/slide" Target="/ppt/slides/slide4.xml" Id="R5ce8e7a97a344541" /><Relationship Type="http://schemas.openxmlformats.org/officeDocument/2006/relationships/slide" Target="/ppt/slides/slide5.xml" Id="R94468d6749b348c1" /><Relationship Type="http://schemas.openxmlformats.org/officeDocument/2006/relationships/slide" Target="/ppt/slides/slide6.xml" Id="Rb11bc4f741534bbd" /><Relationship Type="http://schemas.openxmlformats.org/officeDocument/2006/relationships/slide" Target="/ppt/slides/slide7.xml" Id="R74baa2f97c6d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6f06ff716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c75a801e43df" /><Relationship Type="http://schemas.openxmlformats.org/officeDocument/2006/relationships/theme" Target="/ppt/slideMasters/theme/theme1.xml" Id="R1ffa94f27a804d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8c75a801e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8dbf5d36e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325017c44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829c78119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9f2664bfa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cdd65c03b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bae7a218046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2da95f3af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815 347 102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