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b094c4b4a742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a69423d6d84761"/>
  </p:sldMasterIdLst>
  <p:sldIdLst>
    <p:sldId xmlns:r="http://schemas.openxmlformats.org/officeDocument/2006/relationships" id="256" r:id="R0235e783ed1c44f9"/>
    <p:sldId xmlns:r="http://schemas.openxmlformats.org/officeDocument/2006/relationships" id="257" r:id="R65a4a2696cae4834"/>
    <p:sldId xmlns:r="http://schemas.openxmlformats.org/officeDocument/2006/relationships" id="258" r:id="R3bebcd745eb54931"/>
    <p:sldId xmlns:r="http://schemas.openxmlformats.org/officeDocument/2006/relationships" id="259" r:id="R71d448c2d4134d60"/>
    <p:sldId xmlns:r="http://schemas.openxmlformats.org/officeDocument/2006/relationships" id="260" r:id="R7ea65d824aa043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a69423d6d84761" /><Relationship Type="http://schemas.openxmlformats.org/officeDocument/2006/relationships/slide" Target="/ppt/slides/slide1.xml" Id="R0235e783ed1c44f9" /><Relationship Type="http://schemas.openxmlformats.org/officeDocument/2006/relationships/slide" Target="/ppt/slides/slide2.xml" Id="R65a4a2696cae4834" /><Relationship Type="http://schemas.openxmlformats.org/officeDocument/2006/relationships/slide" Target="/ppt/slides/slide3.xml" Id="R3bebcd745eb54931" /><Relationship Type="http://schemas.openxmlformats.org/officeDocument/2006/relationships/slide" Target="/ppt/slides/slide4.xml" Id="R71d448c2d4134d60" /><Relationship Type="http://schemas.openxmlformats.org/officeDocument/2006/relationships/slide" Target="/ppt/slides/slide5.xml" Id="R7ea65d824aa043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5c82b83de47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6cfed4fd04b44" /><Relationship Type="http://schemas.openxmlformats.org/officeDocument/2006/relationships/theme" Target="/ppt/slideMasters/theme/theme1.xml" Id="R37c2b759b4e142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d6cfed4fd04b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537d9d2304b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9ef0064cd4a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8fe10528b4e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d1be5395548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73a91115a40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KAFE ØST CATRINA WHITE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KAFE ØST CATRINA WHITE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post@kafeost.no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www.kafeøst.no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815 235 002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