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8050e0802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79c498e0954f4e"/>
  </p:sldMasterIdLst>
  <p:sldIdLst>
    <p:sldId xmlns:r="http://schemas.openxmlformats.org/officeDocument/2006/relationships" id="256" r:id="Rb045248d70a24447"/>
    <p:sldId xmlns:r="http://schemas.openxmlformats.org/officeDocument/2006/relationships" id="257" r:id="R0263b95cc2e34861"/>
    <p:sldId xmlns:r="http://schemas.openxmlformats.org/officeDocument/2006/relationships" id="258" r:id="Rb891e35c2c5e42ba"/>
    <p:sldId xmlns:r="http://schemas.openxmlformats.org/officeDocument/2006/relationships" id="259" r:id="Raf1be847bb9d481e"/>
    <p:sldId xmlns:r="http://schemas.openxmlformats.org/officeDocument/2006/relationships" id="260" r:id="R5d73c1f7b4c64f33"/>
    <p:sldId xmlns:r="http://schemas.openxmlformats.org/officeDocument/2006/relationships" id="261" r:id="Rcc5b78315e4b47e2"/>
    <p:sldId xmlns:r="http://schemas.openxmlformats.org/officeDocument/2006/relationships" id="262" r:id="R5812476cff46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9c498e0954f4e" /><Relationship Type="http://schemas.openxmlformats.org/officeDocument/2006/relationships/slide" Target="/ppt/slides/slide1.xml" Id="Rb045248d70a24447" /><Relationship Type="http://schemas.openxmlformats.org/officeDocument/2006/relationships/slide" Target="/ppt/slides/slide2.xml" Id="R0263b95cc2e34861" /><Relationship Type="http://schemas.openxmlformats.org/officeDocument/2006/relationships/slide" Target="/ppt/slides/slide3.xml" Id="Rb891e35c2c5e42ba" /><Relationship Type="http://schemas.openxmlformats.org/officeDocument/2006/relationships/slide" Target="/ppt/slides/slide4.xml" Id="Raf1be847bb9d481e" /><Relationship Type="http://schemas.openxmlformats.org/officeDocument/2006/relationships/slide" Target="/ppt/slides/slide5.xml" Id="R5d73c1f7b4c64f33" /><Relationship Type="http://schemas.openxmlformats.org/officeDocument/2006/relationships/slide" Target="/ppt/slides/slide6.xml" Id="Rcc5b78315e4b47e2" /><Relationship Type="http://schemas.openxmlformats.org/officeDocument/2006/relationships/slide" Target="/ppt/slides/slide7.xml" Id="R5812476cff46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696dd6f2b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2b7e51964ca7" /><Relationship Type="http://schemas.openxmlformats.org/officeDocument/2006/relationships/theme" Target="/ppt/slideMasters/theme/theme1.xml" Id="Rf18bef79e2c4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e2b7e51964c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b8da374344d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a65019a7a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0593480e9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83202f81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d4373f651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4f05c2e5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1e713d319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REMME CECILIE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CATHRINE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815 186 362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