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1206518cb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a3d3cf09f4a00"/>
  </p:sldMasterIdLst>
  <p:sldIdLst>
    <p:sldId xmlns:r="http://schemas.openxmlformats.org/officeDocument/2006/relationships" id="256" r:id="R998ce25a08914916"/>
    <p:sldId xmlns:r="http://schemas.openxmlformats.org/officeDocument/2006/relationships" id="257" r:id="R01ce038346764d43"/>
    <p:sldId xmlns:r="http://schemas.openxmlformats.org/officeDocument/2006/relationships" id="258" r:id="R7a0ed0fe825d4d35"/>
    <p:sldId xmlns:r="http://schemas.openxmlformats.org/officeDocument/2006/relationships" id="259" r:id="Rfa00a3cb32624c71"/>
    <p:sldId xmlns:r="http://schemas.openxmlformats.org/officeDocument/2006/relationships" id="260" r:id="R9693b1fb11d3435f"/>
    <p:sldId xmlns:r="http://schemas.openxmlformats.org/officeDocument/2006/relationships" id="261" r:id="Rd5808e15062c4d56"/>
    <p:sldId xmlns:r="http://schemas.openxmlformats.org/officeDocument/2006/relationships" id="262" r:id="R20ef9e1d4bfe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a3d3cf09f4a00" /><Relationship Type="http://schemas.openxmlformats.org/officeDocument/2006/relationships/slide" Target="/ppt/slides/slide1.xml" Id="R998ce25a08914916" /><Relationship Type="http://schemas.openxmlformats.org/officeDocument/2006/relationships/slide" Target="/ppt/slides/slide2.xml" Id="R01ce038346764d43" /><Relationship Type="http://schemas.openxmlformats.org/officeDocument/2006/relationships/slide" Target="/ppt/slides/slide3.xml" Id="R7a0ed0fe825d4d35" /><Relationship Type="http://schemas.openxmlformats.org/officeDocument/2006/relationships/slide" Target="/ppt/slides/slide4.xml" Id="Rfa00a3cb32624c71" /><Relationship Type="http://schemas.openxmlformats.org/officeDocument/2006/relationships/slide" Target="/ppt/slides/slide5.xml" Id="R9693b1fb11d3435f" /><Relationship Type="http://schemas.openxmlformats.org/officeDocument/2006/relationships/slide" Target="/ppt/slides/slide6.xml" Id="Rd5808e15062c4d56" /><Relationship Type="http://schemas.openxmlformats.org/officeDocument/2006/relationships/slide" Target="/ppt/slides/slide7.xml" Id="R20ef9e1d4bfe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4176bc0fc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7edbf1cbc4621" /><Relationship Type="http://schemas.openxmlformats.org/officeDocument/2006/relationships/theme" Target="/ppt/slideMasters/theme/theme1.xml" Id="R87b4ed36f0f4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7edbf1cbc46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3c5f6709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1ca5b9a7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151ebcb6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6b3c8db8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9af642f74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f5e6f45b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9fb14b018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CATHRINE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