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a2f7111b734f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292d6a26464f5a"/>
  </p:sldMasterIdLst>
  <p:sldIdLst>
    <p:sldId xmlns:r="http://schemas.openxmlformats.org/officeDocument/2006/relationships" id="256" r:id="Rccee756c58ef4a1a"/>
    <p:sldId xmlns:r="http://schemas.openxmlformats.org/officeDocument/2006/relationships" id="257" r:id="Rb2af349d86074173"/>
    <p:sldId xmlns:r="http://schemas.openxmlformats.org/officeDocument/2006/relationships" id="258" r:id="R73e28317e0e44ea5"/>
    <p:sldId xmlns:r="http://schemas.openxmlformats.org/officeDocument/2006/relationships" id="259" r:id="Rbe43b5facc464e6a"/>
    <p:sldId xmlns:r="http://schemas.openxmlformats.org/officeDocument/2006/relationships" id="260" r:id="Rbcf8f1782c994c1c"/>
    <p:sldId xmlns:r="http://schemas.openxmlformats.org/officeDocument/2006/relationships" id="261" r:id="R661da7d5040644fe"/>
    <p:sldId xmlns:r="http://schemas.openxmlformats.org/officeDocument/2006/relationships" id="262" r:id="Rf6441dcb039043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92d6a26464f5a" /><Relationship Type="http://schemas.openxmlformats.org/officeDocument/2006/relationships/slide" Target="/ppt/slides/slide1.xml" Id="Rccee756c58ef4a1a" /><Relationship Type="http://schemas.openxmlformats.org/officeDocument/2006/relationships/slide" Target="/ppt/slides/slide2.xml" Id="Rb2af349d86074173" /><Relationship Type="http://schemas.openxmlformats.org/officeDocument/2006/relationships/slide" Target="/ppt/slides/slide3.xml" Id="R73e28317e0e44ea5" /><Relationship Type="http://schemas.openxmlformats.org/officeDocument/2006/relationships/slide" Target="/ppt/slides/slide4.xml" Id="Rbe43b5facc464e6a" /><Relationship Type="http://schemas.openxmlformats.org/officeDocument/2006/relationships/slide" Target="/ppt/slides/slide5.xml" Id="Rbcf8f1782c994c1c" /><Relationship Type="http://schemas.openxmlformats.org/officeDocument/2006/relationships/slide" Target="/ppt/slides/slide6.xml" Id="R661da7d5040644fe" /><Relationship Type="http://schemas.openxmlformats.org/officeDocument/2006/relationships/slide" Target="/ppt/slides/slide7.xml" Id="Rf6441dcb039043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d6f04ed44b4d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3d64adf02425a" /><Relationship Type="http://schemas.openxmlformats.org/officeDocument/2006/relationships/theme" Target="/ppt/slideMasters/theme/theme1.xml" Id="R5f79a585dff641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93d64adf0242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ea64f908440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57ec464aa48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cb85873cb48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13c484af145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3601f565e4f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b6ac5a23945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f2af2dc9a40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ZANDER 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ZANDER K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118 735 315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24 111 391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19 787 903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17 286 050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52 141 893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BERGENSKE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Zander Kaaes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814 850 862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