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bb12a93ed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7562ae37d48ba"/>
  </p:sldMasterIdLst>
  <p:sldIdLst>
    <p:sldId xmlns:r="http://schemas.openxmlformats.org/officeDocument/2006/relationships" id="256" r:id="Rbf4cb8b7e3154ee8"/>
    <p:sldId xmlns:r="http://schemas.openxmlformats.org/officeDocument/2006/relationships" id="257" r:id="R03fc2ba017594fd3"/>
    <p:sldId xmlns:r="http://schemas.openxmlformats.org/officeDocument/2006/relationships" id="258" r:id="Re0992d4a0434411a"/>
    <p:sldId xmlns:r="http://schemas.openxmlformats.org/officeDocument/2006/relationships" id="259" r:id="R1306cc75ecff4722"/>
    <p:sldId xmlns:r="http://schemas.openxmlformats.org/officeDocument/2006/relationships" id="260" r:id="R6cb0c099a1b34541"/>
    <p:sldId xmlns:r="http://schemas.openxmlformats.org/officeDocument/2006/relationships" id="261" r:id="Rb00e2c3d1ac5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7562ae37d48ba" /><Relationship Type="http://schemas.openxmlformats.org/officeDocument/2006/relationships/slide" Target="/ppt/slides/slide1.xml" Id="Rbf4cb8b7e3154ee8" /><Relationship Type="http://schemas.openxmlformats.org/officeDocument/2006/relationships/slide" Target="/ppt/slides/slide2.xml" Id="R03fc2ba017594fd3" /><Relationship Type="http://schemas.openxmlformats.org/officeDocument/2006/relationships/slide" Target="/ppt/slides/slide3.xml" Id="Re0992d4a0434411a" /><Relationship Type="http://schemas.openxmlformats.org/officeDocument/2006/relationships/slide" Target="/ppt/slides/slide4.xml" Id="R1306cc75ecff4722" /><Relationship Type="http://schemas.openxmlformats.org/officeDocument/2006/relationships/slide" Target="/ppt/slides/slide5.xml" Id="R6cb0c099a1b34541" /><Relationship Type="http://schemas.openxmlformats.org/officeDocument/2006/relationships/slide" Target="/ppt/slides/slide6.xml" Id="Rb00e2c3d1ac5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23bd843a3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01734ded43cf" /><Relationship Type="http://schemas.openxmlformats.org/officeDocument/2006/relationships/theme" Target="/ppt/slideMasters/theme/theme1.xml" Id="R6efa5cc79f73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601734ded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36d477583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87fd91ca5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ee40dd4f845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7714dc42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8063be9d2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d6bbb45dd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ZANDER 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814 850 862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