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9ed74bd03448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415010da54566"/>
  </p:sldMasterIdLst>
  <p:sldIdLst>
    <p:sldId xmlns:r="http://schemas.openxmlformats.org/officeDocument/2006/relationships" id="256" r:id="Ra978d5bf2c204a2d"/>
    <p:sldId xmlns:r="http://schemas.openxmlformats.org/officeDocument/2006/relationships" id="257" r:id="Rc5b151e73f764f4e"/>
    <p:sldId xmlns:r="http://schemas.openxmlformats.org/officeDocument/2006/relationships" id="258" r:id="R32eaca5ffca240bf"/>
    <p:sldId xmlns:r="http://schemas.openxmlformats.org/officeDocument/2006/relationships" id="259" r:id="R16155b3164e9426f"/>
    <p:sldId xmlns:r="http://schemas.openxmlformats.org/officeDocument/2006/relationships" id="260" r:id="Rb38546f14b414704"/>
    <p:sldId xmlns:r="http://schemas.openxmlformats.org/officeDocument/2006/relationships" id="261" r:id="R0ca2cac7015f4d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415010da54566" /><Relationship Type="http://schemas.openxmlformats.org/officeDocument/2006/relationships/slide" Target="/ppt/slides/slide1.xml" Id="Ra978d5bf2c204a2d" /><Relationship Type="http://schemas.openxmlformats.org/officeDocument/2006/relationships/slide" Target="/ppt/slides/slide2.xml" Id="Rc5b151e73f764f4e" /><Relationship Type="http://schemas.openxmlformats.org/officeDocument/2006/relationships/slide" Target="/ppt/slides/slide3.xml" Id="R32eaca5ffca240bf" /><Relationship Type="http://schemas.openxmlformats.org/officeDocument/2006/relationships/slide" Target="/ppt/slides/slide4.xml" Id="R16155b3164e9426f" /><Relationship Type="http://schemas.openxmlformats.org/officeDocument/2006/relationships/slide" Target="/ppt/slides/slide5.xml" Id="Rb38546f14b414704" /><Relationship Type="http://schemas.openxmlformats.org/officeDocument/2006/relationships/slide" Target="/ppt/slides/slide6.xml" Id="R0ca2cac7015f4d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965188e05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4513e9e6f46aa" /><Relationship Type="http://schemas.openxmlformats.org/officeDocument/2006/relationships/theme" Target="/ppt/slideMasters/theme/theme1.xml" Id="R169c5341532c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34513e9e6f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82bf98e5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b097a8b7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d1a1e6294a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e50f823a41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c106e9c554c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ff09176c4f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