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3aa68eec8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4a29761414fd5"/>
  </p:sldMasterIdLst>
  <p:sldIdLst>
    <p:sldId xmlns:r="http://schemas.openxmlformats.org/officeDocument/2006/relationships" id="256" r:id="R2ba9014981e543f5"/>
    <p:sldId xmlns:r="http://schemas.openxmlformats.org/officeDocument/2006/relationships" id="257" r:id="Rc54866f8ea2245a0"/>
    <p:sldId xmlns:r="http://schemas.openxmlformats.org/officeDocument/2006/relationships" id="258" r:id="Rb30031cf6df44afb"/>
    <p:sldId xmlns:r="http://schemas.openxmlformats.org/officeDocument/2006/relationships" id="259" r:id="Re5975a723bcc452f"/>
    <p:sldId xmlns:r="http://schemas.openxmlformats.org/officeDocument/2006/relationships" id="260" r:id="Re2ba451f79994965"/>
    <p:sldId xmlns:r="http://schemas.openxmlformats.org/officeDocument/2006/relationships" id="261" r:id="R5031f7ef1cfa49b1"/>
    <p:sldId xmlns:r="http://schemas.openxmlformats.org/officeDocument/2006/relationships" id="262" r:id="Re2dfdfc92f84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4a29761414fd5" /><Relationship Type="http://schemas.openxmlformats.org/officeDocument/2006/relationships/slide" Target="/ppt/slides/slide1.xml" Id="R2ba9014981e543f5" /><Relationship Type="http://schemas.openxmlformats.org/officeDocument/2006/relationships/slide" Target="/ppt/slides/slide2.xml" Id="Rc54866f8ea2245a0" /><Relationship Type="http://schemas.openxmlformats.org/officeDocument/2006/relationships/slide" Target="/ppt/slides/slide3.xml" Id="Rb30031cf6df44afb" /><Relationship Type="http://schemas.openxmlformats.org/officeDocument/2006/relationships/slide" Target="/ppt/slides/slide4.xml" Id="Re5975a723bcc452f" /><Relationship Type="http://schemas.openxmlformats.org/officeDocument/2006/relationships/slide" Target="/ppt/slides/slide5.xml" Id="Re2ba451f79994965" /><Relationship Type="http://schemas.openxmlformats.org/officeDocument/2006/relationships/slide" Target="/ppt/slides/slide6.xml" Id="R5031f7ef1cfa49b1" /><Relationship Type="http://schemas.openxmlformats.org/officeDocument/2006/relationships/slide" Target="/ppt/slides/slide7.xml" Id="Re2dfdfc92f84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89c13855d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6cf72147d448a" /><Relationship Type="http://schemas.openxmlformats.org/officeDocument/2006/relationships/theme" Target="/ppt/slideMasters/theme/theme1.xml" Id="R11501e3e53c4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6cf72147d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b67f0053f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479f43ec9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318065f52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786ab77d0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f55fb09fe46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9052f38b04d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4db0de49e45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9910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7 518 263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814 514 382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9910 INVEST AS</a:t>
            </a:r>
          </a:p>
        </p:txBody>
      </p:sp>
    </p:spTree>
  </p:cSld>
  <p:clrMapOvr>
    <a:masterClrMapping xmlns:a="http://schemas.openxmlformats.org/drawingml/2006/main"/>
  </p:clrMapOvr>
</p:sld>
</file>