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85e98ca65345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8f39fb846746c0"/>
  </p:sldMasterIdLst>
  <p:sldIdLst>
    <p:sldId xmlns:r="http://schemas.openxmlformats.org/officeDocument/2006/relationships" id="256" r:id="R06a21fb7617f4e5b"/>
    <p:sldId xmlns:r="http://schemas.openxmlformats.org/officeDocument/2006/relationships" id="257" r:id="R2fa6ad8b346b42a1"/>
    <p:sldId xmlns:r="http://schemas.openxmlformats.org/officeDocument/2006/relationships" id="258" r:id="R78fe0aaf11f74aff"/>
    <p:sldId xmlns:r="http://schemas.openxmlformats.org/officeDocument/2006/relationships" id="259" r:id="R21d428dfb4e444f4"/>
    <p:sldId xmlns:r="http://schemas.openxmlformats.org/officeDocument/2006/relationships" id="260" r:id="R6372f018329e43df"/>
    <p:sldId xmlns:r="http://schemas.openxmlformats.org/officeDocument/2006/relationships" id="261" r:id="R659c7ed5ea3d4f14"/>
    <p:sldId xmlns:r="http://schemas.openxmlformats.org/officeDocument/2006/relationships" id="262" r:id="R3b9ddc75e11541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f39fb846746c0" /><Relationship Type="http://schemas.openxmlformats.org/officeDocument/2006/relationships/slide" Target="/ppt/slides/slide1.xml" Id="R06a21fb7617f4e5b" /><Relationship Type="http://schemas.openxmlformats.org/officeDocument/2006/relationships/slide" Target="/ppt/slides/slide2.xml" Id="R2fa6ad8b346b42a1" /><Relationship Type="http://schemas.openxmlformats.org/officeDocument/2006/relationships/slide" Target="/ppt/slides/slide3.xml" Id="R78fe0aaf11f74aff" /><Relationship Type="http://schemas.openxmlformats.org/officeDocument/2006/relationships/slide" Target="/ppt/slides/slide4.xml" Id="R21d428dfb4e444f4" /><Relationship Type="http://schemas.openxmlformats.org/officeDocument/2006/relationships/slide" Target="/ppt/slides/slide5.xml" Id="R6372f018329e43df" /><Relationship Type="http://schemas.openxmlformats.org/officeDocument/2006/relationships/slide" Target="/ppt/slides/slide6.xml" Id="R659c7ed5ea3d4f14" /><Relationship Type="http://schemas.openxmlformats.org/officeDocument/2006/relationships/slide" Target="/ppt/slides/slide7.xml" Id="R3b9ddc75e11541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4e098d84da4e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fc1d076e54485" /><Relationship Type="http://schemas.openxmlformats.org/officeDocument/2006/relationships/theme" Target="/ppt/slideMasters/theme/theme1.xml" Id="R73e6fa1a2e134c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8fc1d076e544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bd189ffd047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24184ba304d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6346b8bc143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90101665d4b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7d0f6e09e47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21314aca54c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0af77033640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PARCHEM IV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16 588 512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−1 250 284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−4 978 142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27 532 636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46 278 883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CHEMVENTURE SHIPPING LTD.  –  30,4 %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ERRYCO HOLDING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RYGH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 EICHAKER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OCTILLION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WESTFIELD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