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836fcdb1db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dbcffcbebc4690"/>
  </p:sldMasterIdLst>
  <p:sldIdLst>
    <p:sldId xmlns:r="http://schemas.openxmlformats.org/officeDocument/2006/relationships" id="256" r:id="R6b1c801cf4024114"/>
    <p:sldId xmlns:r="http://schemas.openxmlformats.org/officeDocument/2006/relationships" id="257" r:id="R1d1f78419cfe465e"/>
    <p:sldId xmlns:r="http://schemas.openxmlformats.org/officeDocument/2006/relationships" id="258" r:id="R85260d3e0624475b"/>
    <p:sldId xmlns:r="http://schemas.openxmlformats.org/officeDocument/2006/relationships" id="259" r:id="R30d6f8a1b9984635"/>
    <p:sldId xmlns:r="http://schemas.openxmlformats.org/officeDocument/2006/relationships" id="260" r:id="R331fcdda94af4305"/>
    <p:sldId xmlns:r="http://schemas.openxmlformats.org/officeDocument/2006/relationships" id="261" r:id="Ra7bc194d503f4d77"/>
    <p:sldId xmlns:r="http://schemas.openxmlformats.org/officeDocument/2006/relationships" id="262" r:id="Rf05c3b1ca77741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bcffcbebc4690" /><Relationship Type="http://schemas.openxmlformats.org/officeDocument/2006/relationships/slide" Target="/ppt/slides/slide1.xml" Id="R6b1c801cf4024114" /><Relationship Type="http://schemas.openxmlformats.org/officeDocument/2006/relationships/slide" Target="/ppt/slides/slide2.xml" Id="R1d1f78419cfe465e" /><Relationship Type="http://schemas.openxmlformats.org/officeDocument/2006/relationships/slide" Target="/ppt/slides/slide3.xml" Id="R85260d3e0624475b" /><Relationship Type="http://schemas.openxmlformats.org/officeDocument/2006/relationships/slide" Target="/ppt/slides/slide4.xml" Id="R30d6f8a1b9984635" /><Relationship Type="http://schemas.openxmlformats.org/officeDocument/2006/relationships/slide" Target="/ppt/slides/slide5.xml" Id="R331fcdda94af4305" /><Relationship Type="http://schemas.openxmlformats.org/officeDocument/2006/relationships/slide" Target="/ppt/slides/slide6.xml" Id="Ra7bc194d503f4d77" /><Relationship Type="http://schemas.openxmlformats.org/officeDocument/2006/relationships/slide" Target="/ppt/slides/slide7.xml" Id="Rf05c3b1ca77741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f0e01ced14e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35dc212104223" /><Relationship Type="http://schemas.openxmlformats.org/officeDocument/2006/relationships/theme" Target="/ppt/slideMasters/theme/theme1.xml" Id="R97b8f615271647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135dc21210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7c5ec9d3246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ef41ffcd4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40d7b3a2640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160984b3346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73982d3ba4f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8d99deb044b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d4e0d9bb740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 K LYKKE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K LYKKE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23 066 467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346 045 957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712 573 709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LYKKE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EDVARD LYKKE  –  20,2 %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LYKKE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ANDREAS SOLLIED LYKKE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CAPPELEN LYKKE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HEDVIG HJETLAND LYKKE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73529070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814 055 922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