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1ea70de7e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a1c311617d48e8"/>
  </p:sldMasterIdLst>
  <p:sldIdLst>
    <p:sldId xmlns:r="http://schemas.openxmlformats.org/officeDocument/2006/relationships" id="256" r:id="Rf795558cbb2b4bee"/>
    <p:sldId xmlns:r="http://schemas.openxmlformats.org/officeDocument/2006/relationships" id="257" r:id="R129fdd5eaa124e46"/>
    <p:sldId xmlns:r="http://schemas.openxmlformats.org/officeDocument/2006/relationships" id="258" r:id="R4b5ab6c2c2e444b0"/>
    <p:sldId xmlns:r="http://schemas.openxmlformats.org/officeDocument/2006/relationships" id="259" r:id="Rf9eae4616fb14a52"/>
    <p:sldId xmlns:r="http://schemas.openxmlformats.org/officeDocument/2006/relationships" id="260" r:id="R5db4274c690f4b11"/>
    <p:sldId xmlns:r="http://schemas.openxmlformats.org/officeDocument/2006/relationships" id="261" r:id="Rac66970e94b44857"/>
    <p:sldId xmlns:r="http://schemas.openxmlformats.org/officeDocument/2006/relationships" id="262" r:id="Rc0c7801edcc1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1c311617d48e8" /><Relationship Type="http://schemas.openxmlformats.org/officeDocument/2006/relationships/slide" Target="/ppt/slides/slide1.xml" Id="Rf795558cbb2b4bee" /><Relationship Type="http://schemas.openxmlformats.org/officeDocument/2006/relationships/slide" Target="/ppt/slides/slide2.xml" Id="R129fdd5eaa124e46" /><Relationship Type="http://schemas.openxmlformats.org/officeDocument/2006/relationships/slide" Target="/ppt/slides/slide3.xml" Id="R4b5ab6c2c2e444b0" /><Relationship Type="http://schemas.openxmlformats.org/officeDocument/2006/relationships/slide" Target="/ppt/slides/slide4.xml" Id="Rf9eae4616fb14a52" /><Relationship Type="http://schemas.openxmlformats.org/officeDocument/2006/relationships/slide" Target="/ppt/slides/slide5.xml" Id="R5db4274c690f4b11" /><Relationship Type="http://schemas.openxmlformats.org/officeDocument/2006/relationships/slide" Target="/ppt/slides/slide6.xml" Id="Rac66970e94b44857" /><Relationship Type="http://schemas.openxmlformats.org/officeDocument/2006/relationships/slide" Target="/ppt/slides/slide7.xml" Id="Rc0c7801edcc1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74aebe24c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b3f6c71974a71" /><Relationship Type="http://schemas.openxmlformats.org/officeDocument/2006/relationships/theme" Target="/ppt/slideMasters/theme/theme1.xml" Id="R52828bcb68f7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b3f6c7197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60f4c982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3aee85d8b4e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cad38b76a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2bbf1a8e5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459d18203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c42b87a7049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0edf9cfdd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TSREVISJON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14 231 516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5 988 959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FJELLTUN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HØNSI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JOHANNES STAVE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THORVALDSEN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