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2d3cf6579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fe9ba02084332"/>
  </p:sldMasterIdLst>
  <p:sldIdLst>
    <p:sldId xmlns:r="http://schemas.openxmlformats.org/officeDocument/2006/relationships" id="256" r:id="Rb04805284f944021"/>
    <p:sldId xmlns:r="http://schemas.openxmlformats.org/officeDocument/2006/relationships" id="257" r:id="R94720e7a6e7d4f39"/>
    <p:sldId xmlns:r="http://schemas.openxmlformats.org/officeDocument/2006/relationships" id="258" r:id="R12fb5022c44942ed"/>
    <p:sldId xmlns:r="http://schemas.openxmlformats.org/officeDocument/2006/relationships" id="259" r:id="Ra8aee0ad055f4a27"/>
    <p:sldId xmlns:r="http://schemas.openxmlformats.org/officeDocument/2006/relationships" id="260" r:id="R46fbf5714b294d0b"/>
    <p:sldId xmlns:r="http://schemas.openxmlformats.org/officeDocument/2006/relationships" id="261" r:id="R082bd11afdb94349"/>
    <p:sldId xmlns:r="http://schemas.openxmlformats.org/officeDocument/2006/relationships" id="262" r:id="Rfee468959c1d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fe9ba02084332" /><Relationship Type="http://schemas.openxmlformats.org/officeDocument/2006/relationships/slide" Target="/ppt/slides/slide1.xml" Id="Rb04805284f944021" /><Relationship Type="http://schemas.openxmlformats.org/officeDocument/2006/relationships/slide" Target="/ppt/slides/slide2.xml" Id="R94720e7a6e7d4f39" /><Relationship Type="http://schemas.openxmlformats.org/officeDocument/2006/relationships/slide" Target="/ppt/slides/slide3.xml" Id="R12fb5022c44942ed" /><Relationship Type="http://schemas.openxmlformats.org/officeDocument/2006/relationships/slide" Target="/ppt/slides/slide4.xml" Id="Ra8aee0ad055f4a27" /><Relationship Type="http://schemas.openxmlformats.org/officeDocument/2006/relationships/slide" Target="/ppt/slides/slide5.xml" Id="R46fbf5714b294d0b" /><Relationship Type="http://schemas.openxmlformats.org/officeDocument/2006/relationships/slide" Target="/ppt/slides/slide6.xml" Id="R082bd11afdb94349" /><Relationship Type="http://schemas.openxmlformats.org/officeDocument/2006/relationships/slide" Target="/ppt/slides/slide7.xml" Id="Rfee468959c1d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74a57ada3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65c927ffd42e4" /><Relationship Type="http://schemas.openxmlformats.org/officeDocument/2006/relationships/theme" Target="/ppt/slideMasters/theme/theme1.xml" Id="Rd0a0d6e5501a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65c927ffd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c81b8c7b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ae6056269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5328e3cb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3f8910651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c1101f17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7fb3bee1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7772c44f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