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74b47a6d4c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239df0e103454b"/>
  </p:sldMasterIdLst>
  <p:sldIdLst>
    <p:sldId xmlns:r="http://schemas.openxmlformats.org/officeDocument/2006/relationships" id="256" r:id="R28f45667653044c5"/>
    <p:sldId xmlns:r="http://schemas.openxmlformats.org/officeDocument/2006/relationships" id="257" r:id="Ra3deab0a5cb54176"/>
    <p:sldId xmlns:r="http://schemas.openxmlformats.org/officeDocument/2006/relationships" id="258" r:id="R1d935a6ff3964b99"/>
    <p:sldId xmlns:r="http://schemas.openxmlformats.org/officeDocument/2006/relationships" id="259" r:id="Rbc7afa2529bf420d"/>
    <p:sldId xmlns:r="http://schemas.openxmlformats.org/officeDocument/2006/relationships" id="260" r:id="R6f5e27b5150f4a18"/>
    <p:sldId xmlns:r="http://schemas.openxmlformats.org/officeDocument/2006/relationships" id="261" r:id="R6cb147ec75544a23"/>
    <p:sldId xmlns:r="http://schemas.openxmlformats.org/officeDocument/2006/relationships" id="262" r:id="R7a71c0d9e82d49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39df0e103454b" /><Relationship Type="http://schemas.openxmlformats.org/officeDocument/2006/relationships/slide" Target="/ppt/slides/slide1.xml" Id="R28f45667653044c5" /><Relationship Type="http://schemas.openxmlformats.org/officeDocument/2006/relationships/slide" Target="/ppt/slides/slide2.xml" Id="Ra3deab0a5cb54176" /><Relationship Type="http://schemas.openxmlformats.org/officeDocument/2006/relationships/slide" Target="/ppt/slides/slide3.xml" Id="R1d935a6ff3964b99" /><Relationship Type="http://schemas.openxmlformats.org/officeDocument/2006/relationships/slide" Target="/ppt/slides/slide4.xml" Id="Rbc7afa2529bf420d" /><Relationship Type="http://schemas.openxmlformats.org/officeDocument/2006/relationships/slide" Target="/ppt/slides/slide5.xml" Id="R6f5e27b5150f4a18" /><Relationship Type="http://schemas.openxmlformats.org/officeDocument/2006/relationships/slide" Target="/ppt/slides/slide6.xml" Id="R6cb147ec75544a23" /><Relationship Type="http://schemas.openxmlformats.org/officeDocument/2006/relationships/slide" Target="/ppt/slides/slide7.xml" Id="R7a71c0d9e82d49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e19bde77344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587e994e64e32" /><Relationship Type="http://schemas.openxmlformats.org/officeDocument/2006/relationships/theme" Target="/ppt/slideMasters/theme/theme1.xml" Id="R34d9a92e3c9445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587e994e64e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ba3f19e3048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5e0ac603f48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4425e305d46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8de27dba0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010e9117a4b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de299ae2840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f34fb10394c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H.D. EIDISSEN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H.D. EIDISSEN EIENDOM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709 552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370 992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204 650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DITLØV EIDISSEN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812 979 752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H.D. EIDISSEN EIENDOM AS</a:t>
            </a:r>
          </a:p>
        </p:txBody>
      </p:sp>
    </p:spTree>
  </p:cSld>
  <p:clrMapOvr>
    <a:masterClrMapping xmlns:a="http://schemas.openxmlformats.org/drawingml/2006/main"/>
  </p:clrMapOvr>
</p:sld>
</file>