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b77667c3c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95e6a9e944a3e"/>
  </p:sldMasterIdLst>
  <p:sldIdLst>
    <p:sldId xmlns:r="http://schemas.openxmlformats.org/officeDocument/2006/relationships" id="256" r:id="R0e0ea2d6385a4bd9"/>
    <p:sldId xmlns:r="http://schemas.openxmlformats.org/officeDocument/2006/relationships" id="257" r:id="R6930509b966f4d5d"/>
    <p:sldId xmlns:r="http://schemas.openxmlformats.org/officeDocument/2006/relationships" id="258" r:id="Rfa7015015aca450e"/>
    <p:sldId xmlns:r="http://schemas.openxmlformats.org/officeDocument/2006/relationships" id="259" r:id="R809f4fd8b1974db6"/>
    <p:sldId xmlns:r="http://schemas.openxmlformats.org/officeDocument/2006/relationships" id="260" r:id="R655b34c48ca54b6b"/>
    <p:sldId xmlns:r="http://schemas.openxmlformats.org/officeDocument/2006/relationships" id="261" r:id="Rf2385b1132b848ef"/>
    <p:sldId xmlns:r="http://schemas.openxmlformats.org/officeDocument/2006/relationships" id="262" r:id="Rf8252f63615d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95e6a9e944a3e" /><Relationship Type="http://schemas.openxmlformats.org/officeDocument/2006/relationships/slide" Target="/ppt/slides/slide1.xml" Id="R0e0ea2d6385a4bd9" /><Relationship Type="http://schemas.openxmlformats.org/officeDocument/2006/relationships/slide" Target="/ppt/slides/slide2.xml" Id="R6930509b966f4d5d" /><Relationship Type="http://schemas.openxmlformats.org/officeDocument/2006/relationships/slide" Target="/ppt/slides/slide3.xml" Id="Rfa7015015aca450e" /><Relationship Type="http://schemas.openxmlformats.org/officeDocument/2006/relationships/slide" Target="/ppt/slides/slide4.xml" Id="R809f4fd8b1974db6" /><Relationship Type="http://schemas.openxmlformats.org/officeDocument/2006/relationships/slide" Target="/ppt/slides/slide5.xml" Id="R655b34c48ca54b6b" /><Relationship Type="http://schemas.openxmlformats.org/officeDocument/2006/relationships/slide" Target="/ppt/slides/slide6.xml" Id="Rf2385b1132b848ef" /><Relationship Type="http://schemas.openxmlformats.org/officeDocument/2006/relationships/slide" Target="/ppt/slides/slide7.xml" Id="Rf8252f63615d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f31caf3e0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dd4d7bd84732" /><Relationship Type="http://schemas.openxmlformats.org/officeDocument/2006/relationships/theme" Target="/ppt/slideMasters/theme/theme1.xml" Id="R7c53f47edc87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ddd4d7bd8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b06de24d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d9c3bca1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d0616e0b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083a2780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ff709e49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3c5f303b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aaf501152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