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5b9c0dca5b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634d22db29464c"/>
  </p:sldMasterIdLst>
  <p:sldIdLst>
    <p:sldId xmlns:r="http://schemas.openxmlformats.org/officeDocument/2006/relationships" id="256" r:id="R2ce60f197e244acc"/>
    <p:sldId xmlns:r="http://schemas.openxmlformats.org/officeDocument/2006/relationships" id="257" r:id="R86546a02bada4ee0"/>
    <p:sldId xmlns:r="http://schemas.openxmlformats.org/officeDocument/2006/relationships" id="258" r:id="R2c150d50cebc4504"/>
    <p:sldId xmlns:r="http://schemas.openxmlformats.org/officeDocument/2006/relationships" id="259" r:id="Rc9737d7b94d5400f"/>
    <p:sldId xmlns:r="http://schemas.openxmlformats.org/officeDocument/2006/relationships" id="260" r:id="R6beac76c62514510"/>
    <p:sldId xmlns:r="http://schemas.openxmlformats.org/officeDocument/2006/relationships" id="261" r:id="Rb018274ff1764e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34d22db29464c" /><Relationship Type="http://schemas.openxmlformats.org/officeDocument/2006/relationships/slide" Target="/ppt/slides/slide1.xml" Id="R2ce60f197e244acc" /><Relationship Type="http://schemas.openxmlformats.org/officeDocument/2006/relationships/slide" Target="/ppt/slides/slide2.xml" Id="R86546a02bada4ee0" /><Relationship Type="http://schemas.openxmlformats.org/officeDocument/2006/relationships/slide" Target="/ppt/slides/slide3.xml" Id="R2c150d50cebc4504" /><Relationship Type="http://schemas.openxmlformats.org/officeDocument/2006/relationships/slide" Target="/ppt/slides/slide4.xml" Id="Rc9737d7b94d5400f" /><Relationship Type="http://schemas.openxmlformats.org/officeDocument/2006/relationships/slide" Target="/ppt/slides/slide5.xml" Id="R6beac76c62514510" /><Relationship Type="http://schemas.openxmlformats.org/officeDocument/2006/relationships/slide" Target="/ppt/slides/slide6.xml" Id="Rb018274ff1764e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8a00fd4f3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6060c8b194af7" /><Relationship Type="http://schemas.openxmlformats.org/officeDocument/2006/relationships/theme" Target="/ppt/slideMasters/theme/theme1.xml" Id="R69752d6b5e92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56060c8b19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93682725d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a19bb2934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55a7d25f4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8e60dc94a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a135ff7a74f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d90abb879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812 901 192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