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74e09492e9b47f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88e52573c2044f5"/>
  </p:sldMasterIdLst>
  <p:sldIdLst>
    <p:sldId xmlns:r="http://schemas.openxmlformats.org/officeDocument/2006/relationships" id="256" r:id="R352fba65e14841c6"/>
    <p:sldId xmlns:r="http://schemas.openxmlformats.org/officeDocument/2006/relationships" id="257" r:id="R07ce7ee7ef9c4af0"/>
    <p:sldId xmlns:r="http://schemas.openxmlformats.org/officeDocument/2006/relationships" id="258" r:id="Raed88744404a4df1"/>
    <p:sldId xmlns:r="http://schemas.openxmlformats.org/officeDocument/2006/relationships" id="259" r:id="Rd932d0472db948e1"/>
    <p:sldId xmlns:r="http://schemas.openxmlformats.org/officeDocument/2006/relationships" id="260" r:id="R86000d124904446a"/>
    <p:sldId xmlns:r="http://schemas.openxmlformats.org/officeDocument/2006/relationships" id="261" r:id="R1704523e6b6e4c61"/>
    <p:sldId xmlns:r="http://schemas.openxmlformats.org/officeDocument/2006/relationships" id="262" r:id="R0846f59cfd5f42d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8e52573c2044f5" /><Relationship Type="http://schemas.openxmlformats.org/officeDocument/2006/relationships/slide" Target="/ppt/slides/slide1.xml" Id="R352fba65e14841c6" /><Relationship Type="http://schemas.openxmlformats.org/officeDocument/2006/relationships/slide" Target="/ppt/slides/slide2.xml" Id="R07ce7ee7ef9c4af0" /><Relationship Type="http://schemas.openxmlformats.org/officeDocument/2006/relationships/slide" Target="/ppt/slides/slide3.xml" Id="Raed88744404a4df1" /><Relationship Type="http://schemas.openxmlformats.org/officeDocument/2006/relationships/slide" Target="/ppt/slides/slide4.xml" Id="Rd932d0472db948e1" /><Relationship Type="http://schemas.openxmlformats.org/officeDocument/2006/relationships/slide" Target="/ppt/slides/slide5.xml" Id="R86000d124904446a" /><Relationship Type="http://schemas.openxmlformats.org/officeDocument/2006/relationships/slide" Target="/ppt/slides/slide6.xml" Id="R1704523e6b6e4c61" /><Relationship Type="http://schemas.openxmlformats.org/officeDocument/2006/relationships/slide" Target="/ppt/slides/slide7.xml" Id="R0846f59cfd5f42d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758aa76f944a1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cb09a6fa344972" /><Relationship Type="http://schemas.openxmlformats.org/officeDocument/2006/relationships/theme" Target="/ppt/slideMasters/theme/theme1.xml" Id="R25411b7fab2d477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7cb09a6fa34497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cd0d9a49e2447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c317e8a2a94a1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612d40852141b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264eb7ce9c4b8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d54418353b4d1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2813526320442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0d5f8dafb94b1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BTE CONSULT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BTE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BTE CONSULT AS ble etablert [år] og holder til i Vestfossen.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BTE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BTE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BTE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1 958 400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744 933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645 749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3 244 036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3 635 404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BTE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 ERIKSEN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BTE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Kongsbergveien 258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3320 Vestfossen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post@teas.no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812 893 882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BTE CONSULT AS</a:t>
            </a:r>
          </a:p>
        </p:txBody>
      </p:sp>
    </p:spTree>
  </p:cSld>
  <p:clrMapOvr>
    <a:masterClrMapping xmlns:a="http://schemas.openxmlformats.org/drawingml/2006/main"/>
  </p:clrMapOvr>
</p:sld>
</file>