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2cf402d60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95a530db14d13"/>
  </p:sldMasterIdLst>
  <p:sldIdLst>
    <p:sldId xmlns:r="http://schemas.openxmlformats.org/officeDocument/2006/relationships" id="256" r:id="Rc41b316a1f8a42fa"/>
    <p:sldId xmlns:r="http://schemas.openxmlformats.org/officeDocument/2006/relationships" id="257" r:id="Rb778334d4b27422c"/>
    <p:sldId xmlns:r="http://schemas.openxmlformats.org/officeDocument/2006/relationships" id="258" r:id="R5f458b52f0bb4464"/>
    <p:sldId xmlns:r="http://schemas.openxmlformats.org/officeDocument/2006/relationships" id="259" r:id="R11c3aaab13194354"/>
    <p:sldId xmlns:r="http://schemas.openxmlformats.org/officeDocument/2006/relationships" id="260" r:id="Rfd9ef554d82e4c35"/>
    <p:sldId xmlns:r="http://schemas.openxmlformats.org/officeDocument/2006/relationships" id="261" r:id="Rfcd2075277de41f6"/>
    <p:sldId xmlns:r="http://schemas.openxmlformats.org/officeDocument/2006/relationships" id="262" r:id="R0c497f23a404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95a530db14d13" /><Relationship Type="http://schemas.openxmlformats.org/officeDocument/2006/relationships/slide" Target="/ppt/slides/slide1.xml" Id="Rc41b316a1f8a42fa" /><Relationship Type="http://schemas.openxmlformats.org/officeDocument/2006/relationships/slide" Target="/ppt/slides/slide2.xml" Id="Rb778334d4b27422c" /><Relationship Type="http://schemas.openxmlformats.org/officeDocument/2006/relationships/slide" Target="/ppt/slides/slide3.xml" Id="R5f458b52f0bb4464" /><Relationship Type="http://schemas.openxmlformats.org/officeDocument/2006/relationships/slide" Target="/ppt/slides/slide4.xml" Id="R11c3aaab13194354" /><Relationship Type="http://schemas.openxmlformats.org/officeDocument/2006/relationships/slide" Target="/ppt/slides/slide5.xml" Id="Rfd9ef554d82e4c35" /><Relationship Type="http://schemas.openxmlformats.org/officeDocument/2006/relationships/slide" Target="/ppt/slides/slide6.xml" Id="Rfcd2075277de41f6" /><Relationship Type="http://schemas.openxmlformats.org/officeDocument/2006/relationships/slide" Target="/ppt/slides/slide7.xml" Id="R0c497f23a404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601178ac1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e74d973f84b72" /><Relationship Type="http://schemas.openxmlformats.org/officeDocument/2006/relationships/theme" Target="/ppt/slideMasters/theme/theme1.xml" Id="R53c7860b9f76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e74d973f8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18cf4df3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bd9ff7b91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c359ba31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0488d500d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a2fc4d79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d1df8c29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18174e498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