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847aa3221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2fc6a69724595"/>
  </p:sldMasterIdLst>
  <p:sldIdLst>
    <p:sldId xmlns:r="http://schemas.openxmlformats.org/officeDocument/2006/relationships" id="256" r:id="Rd9ee93f9613a4dc6"/>
    <p:sldId xmlns:r="http://schemas.openxmlformats.org/officeDocument/2006/relationships" id="257" r:id="R8a48759b139242c9"/>
    <p:sldId xmlns:r="http://schemas.openxmlformats.org/officeDocument/2006/relationships" id="258" r:id="Re9f8d1b7c2764b16"/>
    <p:sldId xmlns:r="http://schemas.openxmlformats.org/officeDocument/2006/relationships" id="259" r:id="R634fd12d5d6049ef"/>
    <p:sldId xmlns:r="http://schemas.openxmlformats.org/officeDocument/2006/relationships" id="260" r:id="Rf3615332f5d94795"/>
    <p:sldId xmlns:r="http://schemas.openxmlformats.org/officeDocument/2006/relationships" id="261" r:id="R31a70da20346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2fc6a69724595" /><Relationship Type="http://schemas.openxmlformats.org/officeDocument/2006/relationships/slide" Target="/ppt/slides/slide1.xml" Id="Rd9ee93f9613a4dc6" /><Relationship Type="http://schemas.openxmlformats.org/officeDocument/2006/relationships/slide" Target="/ppt/slides/slide2.xml" Id="R8a48759b139242c9" /><Relationship Type="http://schemas.openxmlformats.org/officeDocument/2006/relationships/slide" Target="/ppt/slides/slide3.xml" Id="Re9f8d1b7c2764b16" /><Relationship Type="http://schemas.openxmlformats.org/officeDocument/2006/relationships/slide" Target="/ppt/slides/slide4.xml" Id="R634fd12d5d6049ef" /><Relationship Type="http://schemas.openxmlformats.org/officeDocument/2006/relationships/slide" Target="/ppt/slides/slide5.xml" Id="Rf3615332f5d94795" /><Relationship Type="http://schemas.openxmlformats.org/officeDocument/2006/relationships/slide" Target="/ppt/slides/slide6.xml" Id="R31a70da20346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964e14229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b1be91994fa2" /><Relationship Type="http://schemas.openxmlformats.org/officeDocument/2006/relationships/theme" Target="/ppt/slideMasters/theme/theme1.xml" Id="R8a2e564d9758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6b1be9199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a97be21e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97e737d9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348c8da41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f5adca39a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94c2bbd0b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1925432a7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