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f3edcbdc8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51f3f176549b5"/>
  </p:sldMasterIdLst>
  <p:sldIdLst>
    <p:sldId xmlns:r="http://schemas.openxmlformats.org/officeDocument/2006/relationships" id="256" r:id="R0fd837bacb834522"/>
    <p:sldId xmlns:r="http://schemas.openxmlformats.org/officeDocument/2006/relationships" id="257" r:id="R00aebe4949814809"/>
    <p:sldId xmlns:r="http://schemas.openxmlformats.org/officeDocument/2006/relationships" id="258" r:id="R060b0ee422e14956"/>
    <p:sldId xmlns:r="http://schemas.openxmlformats.org/officeDocument/2006/relationships" id="259" r:id="R25026fd816bd4558"/>
    <p:sldId xmlns:r="http://schemas.openxmlformats.org/officeDocument/2006/relationships" id="260" r:id="R6736fed0c9694b2b"/>
    <p:sldId xmlns:r="http://schemas.openxmlformats.org/officeDocument/2006/relationships" id="261" r:id="R62389a90c1634910"/>
    <p:sldId xmlns:r="http://schemas.openxmlformats.org/officeDocument/2006/relationships" id="262" r:id="R9b783d2c8e56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51f3f176549b5" /><Relationship Type="http://schemas.openxmlformats.org/officeDocument/2006/relationships/slide" Target="/ppt/slides/slide1.xml" Id="R0fd837bacb834522" /><Relationship Type="http://schemas.openxmlformats.org/officeDocument/2006/relationships/slide" Target="/ppt/slides/slide2.xml" Id="R00aebe4949814809" /><Relationship Type="http://schemas.openxmlformats.org/officeDocument/2006/relationships/slide" Target="/ppt/slides/slide3.xml" Id="R060b0ee422e14956" /><Relationship Type="http://schemas.openxmlformats.org/officeDocument/2006/relationships/slide" Target="/ppt/slides/slide4.xml" Id="R25026fd816bd4558" /><Relationship Type="http://schemas.openxmlformats.org/officeDocument/2006/relationships/slide" Target="/ppt/slides/slide5.xml" Id="R6736fed0c9694b2b" /><Relationship Type="http://schemas.openxmlformats.org/officeDocument/2006/relationships/slide" Target="/ppt/slides/slide6.xml" Id="R62389a90c1634910" /><Relationship Type="http://schemas.openxmlformats.org/officeDocument/2006/relationships/slide" Target="/ppt/slides/slide7.xml" Id="R9b783d2c8e56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c835c2262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9e3b7d229406c" /><Relationship Type="http://schemas.openxmlformats.org/officeDocument/2006/relationships/theme" Target="/ppt/slideMasters/theme/theme1.xml" Id="Rbd21960f9dac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9e3b7d229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a9dfb068f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bae513946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9e1e9adc7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a906966a6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39473fe25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26603dfc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6265699bd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RVT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RVT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3 007 871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SUMMIT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WILTERSEN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Eikengstubben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post@rvtregnskap.no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811 997 862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