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dcaf471e8674e5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4ad399e8d7741a5"/>
  </p:sldMasterIdLst>
  <p:sldIdLst>
    <p:sldId xmlns:r="http://schemas.openxmlformats.org/officeDocument/2006/relationships" id="256" r:id="R6c58e8b7ca4a4ba5"/>
    <p:sldId xmlns:r="http://schemas.openxmlformats.org/officeDocument/2006/relationships" id="257" r:id="R0a2bd13bf7c24ce8"/>
    <p:sldId xmlns:r="http://schemas.openxmlformats.org/officeDocument/2006/relationships" id="258" r:id="R886aff5fba7743a8"/>
    <p:sldId xmlns:r="http://schemas.openxmlformats.org/officeDocument/2006/relationships" id="259" r:id="Rb83c9857721943bc"/>
    <p:sldId xmlns:r="http://schemas.openxmlformats.org/officeDocument/2006/relationships" id="260" r:id="Rccdb8db4fff14bdb"/>
    <p:sldId xmlns:r="http://schemas.openxmlformats.org/officeDocument/2006/relationships" id="261" r:id="R2469cfb8571e4368"/>
    <p:sldId xmlns:r="http://schemas.openxmlformats.org/officeDocument/2006/relationships" id="262" r:id="Re57ff38afadb479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4ad399e8d7741a5" /><Relationship Type="http://schemas.openxmlformats.org/officeDocument/2006/relationships/slide" Target="/ppt/slides/slide1.xml" Id="R6c58e8b7ca4a4ba5" /><Relationship Type="http://schemas.openxmlformats.org/officeDocument/2006/relationships/slide" Target="/ppt/slides/slide2.xml" Id="R0a2bd13bf7c24ce8" /><Relationship Type="http://schemas.openxmlformats.org/officeDocument/2006/relationships/slide" Target="/ppt/slides/slide3.xml" Id="R886aff5fba7743a8" /><Relationship Type="http://schemas.openxmlformats.org/officeDocument/2006/relationships/slide" Target="/ppt/slides/slide4.xml" Id="Rb83c9857721943bc" /><Relationship Type="http://schemas.openxmlformats.org/officeDocument/2006/relationships/slide" Target="/ppt/slides/slide5.xml" Id="Rccdb8db4fff14bdb" /><Relationship Type="http://schemas.openxmlformats.org/officeDocument/2006/relationships/slide" Target="/ppt/slides/slide6.xml" Id="R2469cfb8571e4368" /><Relationship Type="http://schemas.openxmlformats.org/officeDocument/2006/relationships/slide" Target="/ppt/slides/slide7.xml" Id="Re57ff38afadb479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9973ae9374745c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e89a47c248f49b6" /><Relationship Type="http://schemas.openxmlformats.org/officeDocument/2006/relationships/theme" Target="/ppt/slideMasters/theme/theme1.xml" Id="Rb9f76c2dd13848f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e89a47c248f49b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ae264bd576b482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84c31660f364b3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88738ff957048e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358a33b71da448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2f66468f37f4a0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768c356b46848d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cb6173f4a9c443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HOTEL AAK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HOTEL AAK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HOTEL AAK AS ble etablert [år] og holder til i Åndalsnes.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HOTEL AAK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HOTEL AAK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HOTEL AAK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13 118 561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663 718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509 415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1 865 603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3 555 404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HOTEL AAK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ANDREAS LANDMARKS EFTF AS  –  35,0 %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KRISTINE RØNNING  –  32,5 %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ODD ERIK RØNNING  –  32,5 %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HOTEL AAK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Romsdalsvegen 9842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6300 Åndalsnes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hotelaak.no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811 934 232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HOTEL AAK AS</a:t>
            </a:r>
          </a:p>
        </p:txBody>
      </p:sp>
    </p:spTree>
  </p:cSld>
  <p:clrMapOvr>
    <a:masterClrMapping xmlns:a="http://schemas.openxmlformats.org/drawingml/2006/main"/>
  </p:clrMapOvr>
</p:sld>
</file>