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95c0232f5046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c34a049d5741cc"/>
  </p:sldMasterIdLst>
  <p:sldIdLst>
    <p:sldId xmlns:r="http://schemas.openxmlformats.org/officeDocument/2006/relationships" id="256" r:id="R0cf0add870ca4aa2"/>
    <p:sldId xmlns:r="http://schemas.openxmlformats.org/officeDocument/2006/relationships" id="257" r:id="R7e0180f0d1d142be"/>
    <p:sldId xmlns:r="http://schemas.openxmlformats.org/officeDocument/2006/relationships" id="258" r:id="R8ab3c8958ec44408"/>
    <p:sldId xmlns:r="http://schemas.openxmlformats.org/officeDocument/2006/relationships" id="259" r:id="R75d85e63bb394a60"/>
    <p:sldId xmlns:r="http://schemas.openxmlformats.org/officeDocument/2006/relationships" id="260" r:id="R38914e2051e64624"/>
    <p:sldId xmlns:r="http://schemas.openxmlformats.org/officeDocument/2006/relationships" id="261" r:id="R2c9582c5815c461d"/>
    <p:sldId xmlns:r="http://schemas.openxmlformats.org/officeDocument/2006/relationships" id="262" r:id="Rd228bbf44c3247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c34a049d5741cc" /><Relationship Type="http://schemas.openxmlformats.org/officeDocument/2006/relationships/slide" Target="/ppt/slides/slide1.xml" Id="R0cf0add870ca4aa2" /><Relationship Type="http://schemas.openxmlformats.org/officeDocument/2006/relationships/slide" Target="/ppt/slides/slide2.xml" Id="R7e0180f0d1d142be" /><Relationship Type="http://schemas.openxmlformats.org/officeDocument/2006/relationships/slide" Target="/ppt/slides/slide3.xml" Id="R8ab3c8958ec44408" /><Relationship Type="http://schemas.openxmlformats.org/officeDocument/2006/relationships/slide" Target="/ppt/slides/slide4.xml" Id="R75d85e63bb394a60" /><Relationship Type="http://schemas.openxmlformats.org/officeDocument/2006/relationships/slide" Target="/ppt/slides/slide5.xml" Id="R38914e2051e64624" /><Relationship Type="http://schemas.openxmlformats.org/officeDocument/2006/relationships/slide" Target="/ppt/slides/slide6.xml" Id="R2c9582c5815c461d" /><Relationship Type="http://schemas.openxmlformats.org/officeDocument/2006/relationships/slide" Target="/ppt/slides/slide7.xml" Id="Rd228bbf44c3247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c37040c61843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300c183204895" /><Relationship Type="http://schemas.openxmlformats.org/officeDocument/2006/relationships/theme" Target="/ppt/slideMasters/theme/theme1.xml" Id="Rb2f3a4595d7e4d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b300c1832048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848a0598345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51240365244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5b739fe9648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2fed195ba45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87c78f2cb48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77af5cdc043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218bf424b4f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OPTIMUSPISTOR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OPTIMUSPISTOR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22 943 733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3 358 903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3 674 646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100 234 897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108 424 861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BREKKE ENGESET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Hospitsveien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811 669 342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