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b5978bcf0546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24e9efa89d4e6d"/>
  </p:sldMasterIdLst>
  <p:sldIdLst>
    <p:sldId xmlns:r="http://schemas.openxmlformats.org/officeDocument/2006/relationships" id="256" r:id="R7f411af8ed2b49b6"/>
    <p:sldId xmlns:r="http://schemas.openxmlformats.org/officeDocument/2006/relationships" id="257" r:id="R247ed59fc4064d06"/>
    <p:sldId xmlns:r="http://schemas.openxmlformats.org/officeDocument/2006/relationships" id="258" r:id="Rb16c1f9277104c6a"/>
    <p:sldId xmlns:r="http://schemas.openxmlformats.org/officeDocument/2006/relationships" id="259" r:id="Re4374f19f8ef4b5d"/>
    <p:sldId xmlns:r="http://schemas.openxmlformats.org/officeDocument/2006/relationships" id="260" r:id="R716777c7ad754293"/>
    <p:sldId xmlns:r="http://schemas.openxmlformats.org/officeDocument/2006/relationships" id="261" r:id="R2bdfeae18e3a40eb"/>
    <p:sldId xmlns:r="http://schemas.openxmlformats.org/officeDocument/2006/relationships" id="262" r:id="R1f6e37b2223143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24e9efa89d4e6d" /><Relationship Type="http://schemas.openxmlformats.org/officeDocument/2006/relationships/slide" Target="/ppt/slides/slide1.xml" Id="R7f411af8ed2b49b6" /><Relationship Type="http://schemas.openxmlformats.org/officeDocument/2006/relationships/slide" Target="/ppt/slides/slide2.xml" Id="R247ed59fc4064d06" /><Relationship Type="http://schemas.openxmlformats.org/officeDocument/2006/relationships/slide" Target="/ppt/slides/slide3.xml" Id="Rb16c1f9277104c6a" /><Relationship Type="http://schemas.openxmlformats.org/officeDocument/2006/relationships/slide" Target="/ppt/slides/slide4.xml" Id="Re4374f19f8ef4b5d" /><Relationship Type="http://schemas.openxmlformats.org/officeDocument/2006/relationships/slide" Target="/ppt/slides/slide5.xml" Id="R716777c7ad754293" /><Relationship Type="http://schemas.openxmlformats.org/officeDocument/2006/relationships/slide" Target="/ppt/slides/slide6.xml" Id="R2bdfeae18e3a40eb" /><Relationship Type="http://schemas.openxmlformats.org/officeDocument/2006/relationships/slide" Target="/ppt/slides/slide7.xml" Id="R1f6e37b2223143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cfbe6f271949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d3f6e09634ae3" /><Relationship Type="http://schemas.openxmlformats.org/officeDocument/2006/relationships/theme" Target="/ppt/slideMasters/theme/theme1.xml" Id="R6dd86109f4e142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4d3f6e09634a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7768d4ddc49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c0b4d539644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e22620c174e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e0c0f66ae41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af6c31d6c44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d9b8b84ed4f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32cd377bd47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ENGLUND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ENGLUND INVEST AS ble etablert [år] og holder til i Hommelvik.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−1 025 073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−932 998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1 830 120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2 841 135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ENGLUND MARTIN TRØAN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Sveabakken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7550 Hommelvik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martin@hybelutleie.net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811 576 182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